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5" r:id="rId8"/>
    <p:sldId id="349" r:id="rId9"/>
    <p:sldId id="346" r:id="rId10"/>
    <p:sldId id="352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数量关系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一、看图填一填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088" y="1644667"/>
            <a:ext cx="11238095" cy="3895238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778988" y="4802007"/>
            <a:ext cx="29546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   ×   3        12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022398" y="4802007"/>
            <a:ext cx="29546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×   3       24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181" y="737790"/>
            <a:ext cx="11038095" cy="453333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5290084" y="167780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837341" y="167780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795770" y="2686484"/>
            <a:ext cx="28520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  ÷    4        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684378" y="349665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916513" y="351883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795770" y="4493512"/>
            <a:ext cx="28520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  ÷    5        4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二、解决问题。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购物。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(1)49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元能买多少袋饼干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小红要用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盒牛奶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钱够吗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XM2QXR49.eps" descr="id:21474906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7306" y="1223361"/>
            <a:ext cx="4600575" cy="1752600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779863" y="2975961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49÷7=7(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79863" y="4181304"/>
            <a:ext cx="2467342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2×9=18(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元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20&gt;18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够。</a:t>
            </a: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两个小组给树浇水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第一小组有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每人浇了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棵树。第二小组有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一人浇了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棵树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另一人浇了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棵树。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第一小组浇了多少棵树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第二小组浇了多少棵树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79863" y="2899761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3×4=12(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棵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79863" y="4203485"/>
            <a:ext cx="194476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4+3=7(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棵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3415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个信息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请你选择其中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个信息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提出一个数学问题并解答。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盒铅笔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盒钢笔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盒每盒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还有一盒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我选择的信息是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提出的问题是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600448" y="382248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093277" y="382248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④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405136" y="4442826"/>
            <a:ext cx="3467616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一共有多少支铅笔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035022" y="5056149"/>
            <a:ext cx="214994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6+8=14(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支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我还可以选择的信息是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提出的问题是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692622" y="174742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②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163679" y="174742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⑤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67879" y="2333742"/>
            <a:ext cx="3467616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一共有多少支钢笔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3482485"/>
            <a:ext cx="276550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5×6+8=38(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支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51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725</TotalTime>
  <Words>231</Words>
  <Application>Microsoft Office PowerPoint</Application>
  <PresentationFormat>宽屏</PresentationFormat>
  <Paragraphs>49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2025-08-23T10:38:37Z</dcterms:modified>
</cp:coreProperties>
</file>